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4" r:id="rId3"/>
    <p:sldId id="259" r:id="rId4"/>
    <p:sldId id="264" r:id="rId5"/>
    <p:sldId id="257" r:id="rId6"/>
    <p:sldId id="258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60" r:id="rId16"/>
    <p:sldId id="273" r:id="rId17"/>
    <p:sldId id="275" r:id="rId18"/>
    <p:sldId id="276" r:id="rId19"/>
    <p:sldId id="277" r:id="rId20"/>
    <p:sldId id="261" r:id="rId21"/>
    <p:sldId id="278" r:id="rId22"/>
    <p:sldId id="279" r:id="rId23"/>
    <p:sldId id="280" r:id="rId24"/>
    <p:sldId id="282" r:id="rId25"/>
    <p:sldId id="281" r:id="rId26"/>
    <p:sldId id="26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56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02-Jun-2021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Концепти Објектно Оријентисаног Програмирања Објашњени Кроз Пројекат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D3EDA-0384-4FE1-93BA-2FFE46638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15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02-Jun-2021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Концепти Објектно Оријентисаног Програмирања Објашњени Кроз Пројекат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D1E2-A763-448D-A6C5-61007EE32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7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0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31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3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15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3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43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9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95997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38573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3842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35151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8654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16906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760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3366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4962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1563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42845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26000">
              <a:schemeClr val="bg1">
                <a:lumMod val="65000"/>
                <a:lumOff val="35000"/>
              </a:schemeClr>
            </a:gs>
            <a:gs pos="90000">
              <a:schemeClr val="accent1">
                <a:lumMod val="10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/>
              <a:t>02-Јун-2021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smtClean="0"/>
              <a:t>Концепти Објектно Оријентисаног Програмирања Објашњени Кроз Пројекат,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196C886-2EAC-47DA-89DE-2ADEE852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7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randomBar dir="vert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15" y="1889760"/>
            <a:ext cx="7315200" cy="200355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/>
            </a:r>
            <a:br>
              <a:rPr lang="en-US" sz="3600" dirty="0"/>
            </a:br>
            <a:r>
              <a:rPr lang="en-US" sz="4800" dirty="0"/>
              <a:t>Concepts of Object Oriented Programming Explained Through a Project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446726"/>
            <a:ext cx="7315200" cy="914400"/>
          </a:xfrm>
        </p:spPr>
        <p:txBody>
          <a:bodyPr/>
          <a:lstStyle/>
          <a:p>
            <a:pPr algn="r"/>
            <a:r>
              <a:rPr lang="en-US" dirty="0" smtClean="0"/>
              <a:t>Made by</a:t>
            </a:r>
            <a:r>
              <a:rPr lang="sr-Cyrl-RS" dirty="0" smtClean="0"/>
              <a:t>: </a:t>
            </a:r>
            <a:r>
              <a:rPr lang="sr-Cyrl-RS" dirty="0" smtClean="0"/>
              <a:t>Душица Трбовић</a:t>
            </a:r>
          </a:p>
          <a:p>
            <a:pPr algn="r"/>
            <a:r>
              <a:rPr lang="en-US" dirty="0" smtClean="0"/>
              <a:t>Mentor</a:t>
            </a:r>
            <a:r>
              <a:rPr lang="sr-Cyrl-RS" dirty="0" smtClean="0"/>
              <a:t>: </a:t>
            </a:r>
            <a:r>
              <a:rPr lang="sr-Cyrl-RS" dirty="0" smtClean="0"/>
              <a:t>Милан Станковић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635" y="845347"/>
            <a:ext cx="2747008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br>
              <a:rPr lang="en-US" sz="2400" dirty="0" smtClean="0"/>
            </a:br>
            <a:r>
              <a:rPr lang="sr-Cyrl-CS" sz="2400" dirty="0" smtClean="0"/>
              <a:t> </a:t>
            </a:r>
            <a:r>
              <a:rPr lang="sr-Cyrl-CS" sz="2400" dirty="0"/>
              <a:t>„</a:t>
            </a:r>
            <a:r>
              <a:rPr lang="sr-Latn-RS" sz="2400" dirty="0"/>
              <a:t>Konobar.java“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206" y="0"/>
            <a:ext cx="7315200" cy="5120640"/>
          </a:xfrm>
        </p:spPr>
        <p:txBody>
          <a:bodyPr/>
          <a:lstStyle/>
          <a:p>
            <a:r>
              <a:rPr lang="sr-Cyrl-RS" dirty="0"/>
              <a:t>„</a:t>
            </a:r>
            <a:r>
              <a:rPr lang="sr-Latn-RS" i="1" dirty="0"/>
              <a:t>prozor</a:t>
            </a:r>
            <a:r>
              <a:rPr lang="sr-Cyrl-RS" i="1" dirty="0"/>
              <a:t>()</a:t>
            </a:r>
            <a:r>
              <a:rPr lang="sr-Latn-RS" dirty="0"/>
              <a:t>“ </a:t>
            </a:r>
            <a:r>
              <a:rPr lang="sr-Cyrl-RS" dirty="0"/>
              <a:t> - отварање </a:t>
            </a:r>
            <a:r>
              <a:rPr lang="sr-Cyrl-RS" dirty="0" smtClean="0"/>
              <a:t>конобарског </a:t>
            </a:r>
            <a:r>
              <a:rPr lang="sr-Cyrl-RS" dirty="0"/>
              <a:t>дела </a:t>
            </a:r>
            <a:r>
              <a:rPr lang="sr-Cyrl-RS" dirty="0" smtClean="0"/>
              <a:t>апликације</a:t>
            </a:r>
          </a:p>
          <a:p>
            <a:pPr lvl="1"/>
            <a:r>
              <a:rPr lang="sr-Cyrl-RS" dirty="0"/>
              <a:t>куцање и издавање </a:t>
            </a:r>
            <a:r>
              <a:rPr lang="sr-Cyrl-RS" dirty="0" smtClean="0"/>
              <a:t>рачуна</a:t>
            </a:r>
          </a:p>
          <a:p>
            <a:pPr lvl="1"/>
            <a:r>
              <a:rPr lang="sr-Cyrl-RS" dirty="0"/>
              <a:t>„</a:t>
            </a:r>
            <a:r>
              <a:rPr lang="sr-Cyrl-RS" i="1" dirty="0"/>
              <a:t>prozorZaPrikazStolova</a:t>
            </a:r>
            <a:r>
              <a:rPr lang="sr-Cyrl-RS" i="1" dirty="0" smtClean="0"/>
              <a:t>()</a:t>
            </a:r>
            <a:r>
              <a:rPr lang="sr-Cyrl-RS" dirty="0" smtClean="0"/>
              <a:t>“, </a:t>
            </a:r>
            <a:r>
              <a:rPr lang="sr-Cyrl-RS" i="1" dirty="0"/>
              <a:t>„prozorZaKucanjeRacuna ()“ </a:t>
            </a:r>
            <a:r>
              <a:rPr lang="sr-Cyrl-RS" i="1" dirty="0" smtClean="0"/>
              <a:t>, </a:t>
            </a:r>
            <a:r>
              <a:rPr lang="sr-Cyrl-RS" i="1" dirty="0"/>
              <a:t>„prozorZaPrikazKonobara()“</a:t>
            </a:r>
            <a:endParaRPr lang="sr-Cyrl-RS" dirty="0" smtClean="0"/>
          </a:p>
          <a:p>
            <a:endParaRPr lang="sr-Cyrl-R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t="75479" r="74443" b="739"/>
          <a:stretch/>
        </p:blipFill>
        <p:spPr bwMode="auto">
          <a:xfrm>
            <a:off x="6146580" y="3207363"/>
            <a:ext cx="5551433" cy="3056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55535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635" y="845347"/>
            <a:ext cx="2747008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br>
              <a:rPr lang="en-US" sz="2400" dirty="0" smtClean="0"/>
            </a:br>
            <a:r>
              <a:rPr lang="sr-Cyrl-CS" sz="2400" dirty="0" smtClean="0"/>
              <a:t> </a:t>
            </a:r>
            <a:r>
              <a:rPr lang="sr-Cyrl-CS" sz="2400" dirty="0"/>
              <a:t>„</a:t>
            </a:r>
            <a:r>
              <a:rPr lang="sr-Latn-RS" sz="2400" dirty="0"/>
              <a:t>Konobar.java“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695" y="-165473"/>
            <a:ext cx="7315200" cy="5120640"/>
          </a:xfrm>
        </p:spPr>
        <p:txBody>
          <a:bodyPr/>
          <a:lstStyle/>
          <a:p>
            <a:r>
              <a:rPr lang="sr-Cyrl-RS" dirty="0"/>
              <a:t>ф</a:t>
            </a:r>
            <a:r>
              <a:rPr lang="sr-Cyrl-RS" dirty="0" smtClean="0"/>
              <a:t>ункције </a:t>
            </a:r>
            <a:r>
              <a:rPr lang="sr-Cyrl-RS" dirty="0"/>
              <a:t>за додавање и </a:t>
            </a:r>
            <a:r>
              <a:rPr lang="sr-Cyrl-RS" b="1" dirty="0"/>
              <a:t>брисање</a:t>
            </a:r>
            <a:r>
              <a:rPr lang="sr-Cyrl-RS" dirty="0"/>
              <a:t> конобара </a:t>
            </a:r>
            <a:endParaRPr lang="sr-Cyrl-RS" dirty="0" smtClean="0"/>
          </a:p>
          <a:p>
            <a:pPr lvl="1"/>
            <a:r>
              <a:rPr lang="sr-Cyrl-RS" dirty="0"/>
              <a:t>„</a:t>
            </a:r>
            <a:r>
              <a:rPr lang="sr-Latn-RS" i="1" dirty="0"/>
              <a:t>osobe.txt</a:t>
            </a:r>
            <a:r>
              <a:rPr lang="sr-Cyrl-RS" dirty="0"/>
              <a:t>“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0291" t="16215" r="13235" b="26287"/>
          <a:stretch/>
        </p:blipFill>
        <p:spPr bwMode="auto">
          <a:xfrm>
            <a:off x="5863327" y="2889424"/>
            <a:ext cx="5656011" cy="3395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08558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2"/>
          <a:srcRect l="9167" t="12431" r="70979" b="65043"/>
          <a:stretch/>
        </p:blipFill>
        <p:spPr bwMode="auto">
          <a:xfrm>
            <a:off x="4079474" y="4388687"/>
            <a:ext cx="2678678" cy="1826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635" y="845347"/>
            <a:ext cx="2747008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r>
              <a:rPr lang="sr-Cyrl-CS" sz="2400" dirty="0" smtClean="0"/>
              <a:t> </a:t>
            </a:r>
            <a:r>
              <a:rPr lang="sr-Cyrl-CS" sz="2000" dirty="0"/>
              <a:t>„</a:t>
            </a:r>
            <a:r>
              <a:rPr lang="sr-Latn-RS" sz="2000" dirty="0"/>
              <a:t>GotoviProizvodi.java“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694" y="-165473"/>
            <a:ext cx="7923339" cy="5120640"/>
          </a:xfrm>
        </p:spPr>
        <p:txBody>
          <a:bodyPr/>
          <a:lstStyle/>
          <a:p>
            <a:r>
              <a:rPr lang="sr-Cyrl-RS" dirty="0" smtClean="0"/>
              <a:t>функција </a:t>
            </a:r>
            <a:r>
              <a:rPr lang="sr-Cyrl-RS" dirty="0"/>
              <a:t>„</a:t>
            </a:r>
            <a:r>
              <a:rPr lang="sr-Latn-RS" i="1" dirty="0"/>
              <a:t>toString()</a:t>
            </a:r>
            <a:r>
              <a:rPr lang="sr-Cyrl-RS" dirty="0" smtClean="0"/>
              <a:t>“ – претвара инстанцу типа производ у стринг</a:t>
            </a:r>
          </a:p>
          <a:p>
            <a:pPr lvl="1"/>
            <a:r>
              <a:rPr lang="sr-Cyrl-RS" dirty="0"/>
              <a:t>назив</a:t>
            </a:r>
            <a:r>
              <a:rPr lang="ru-RU" dirty="0" smtClean="0"/>
              <a:t>@</a:t>
            </a:r>
            <a:r>
              <a:rPr lang="ru-RU" dirty="0" err="1" smtClean="0"/>
              <a:t>цена@тип</a:t>
            </a:r>
            <a:endParaRPr lang="ru-RU" dirty="0" smtClean="0"/>
          </a:p>
          <a:p>
            <a:r>
              <a:rPr lang="sr-Latn-RS" dirty="0"/>
              <a:t>„</a:t>
            </a:r>
            <a:r>
              <a:rPr lang="sr-Latn-RS" i="1" dirty="0"/>
              <a:t>dodajUFajl()</a:t>
            </a:r>
            <a:r>
              <a:rPr lang="sr-Latn-RS" dirty="0"/>
              <a:t>“ </a:t>
            </a:r>
            <a:r>
              <a:rPr lang="sr-Cyrl-RS" dirty="0" smtClean="0"/>
              <a:t> - производе уписује у текстуалну датотеку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29617" t="33909" r="35916" b="38930"/>
          <a:stretch/>
        </p:blipFill>
        <p:spPr bwMode="auto">
          <a:xfrm>
            <a:off x="6204596" y="3217402"/>
            <a:ext cx="5283211" cy="2342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60887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635" y="845347"/>
            <a:ext cx="2747008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r>
              <a:rPr lang="sr-Cyrl-CS" sz="2400" dirty="0" smtClean="0"/>
              <a:t> </a:t>
            </a:r>
            <a:r>
              <a:rPr lang="sr-Cyrl-CS" sz="2400" dirty="0"/>
              <a:t>„</a:t>
            </a:r>
            <a:r>
              <a:rPr lang="sr-Latn-RS" sz="2400" dirty="0"/>
              <a:t>Cenovnik.java“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694" y="86775"/>
            <a:ext cx="7923339" cy="4106852"/>
          </a:xfrm>
        </p:spPr>
        <p:txBody>
          <a:bodyPr/>
          <a:lstStyle/>
          <a:p>
            <a:r>
              <a:rPr lang="sr-Cyrl-RS" dirty="0" smtClean="0"/>
              <a:t>функција за приказ ценовника</a:t>
            </a:r>
            <a:endParaRPr lang="sr-Cyrl-RS" dirty="0"/>
          </a:p>
          <a:p>
            <a:r>
              <a:rPr lang="sr-Cyrl-RS" dirty="0"/>
              <a:t>ф</a:t>
            </a:r>
            <a:r>
              <a:rPr lang="sr-Cyrl-RS" dirty="0" smtClean="0"/>
              <a:t>ункција за измену ценовника</a:t>
            </a:r>
          </a:p>
          <a:p>
            <a:pPr lvl="1"/>
            <a:r>
              <a:rPr lang="sr-Cyrl-RS" dirty="0" smtClean="0"/>
              <a:t>додавање </a:t>
            </a:r>
            <a:r>
              <a:rPr lang="sr-Cyrl-RS" dirty="0"/>
              <a:t>или брисање </a:t>
            </a:r>
            <a:r>
              <a:rPr lang="sr-Cyrl-RS" dirty="0" smtClean="0"/>
              <a:t>артикала</a:t>
            </a:r>
          </a:p>
          <a:p>
            <a:pPr lvl="1"/>
            <a:r>
              <a:rPr lang="sr-Cyrl-RS" i="1" dirty="0"/>
              <a:t>„dodajPice</a:t>
            </a:r>
            <a:r>
              <a:rPr lang="sr-Cyrl-RS" i="1" dirty="0" smtClean="0"/>
              <a:t>()“ - </a:t>
            </a:r>
            <a:r>
              <a:rPr lang="sr-Cyrl-RS" dirty="0"/>
              <a:t>2 поља </a:t>
            </a:r>
            <a:r>
              <a:rPr lang="sr-Cyrl-RS" dirty="0" smtClean="0"/>
              <a:t>(унос текста, дугме за потврду)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31036" t="26323" r="20836" b="15965"/>
          <a:stretch/>
        </p:blipFill>
        <p:spPr bwMode="auto">
          <a:xfrm>
            <a:off x="6658303" y="3196229"/>
            <a:ext cx="4966138" cy="3288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31326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635" y="845347"/>
            <a:ext cx="2557820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br>
              <a:rPr lang="en-US" sz="2400" dirty="0" smtClean="0"/>
            </a:br>
            <a:r>
              <a:rPr lang="sr-Cyrl-CS" sz="2400" dirty="0" smtClean="0"/>
              <a:t> </a:t>
            </a:r>
            <a:r>
              <a:rPr lang="sr-Cyrl-CS" sz="2400" dirty="0"/>
              <a:t>„</a:t>
            </a:r>
            <a:r>
              <a:rPr lang="sr-Latn-RS" sz="2400" dirty="0"/>
              <a:t>Racun.java“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694" y="86775"/>
            <a:ext cx="7923339" cy="4106852"/>
          </a:xfrm>
        </p:spPr>
        <p:txBody>
          <a:bodyPr/>
          <a:lstStyle/>
          <a:p>
            <a:r>
              <a:rPr lang="sr-Cyrl-RS" dirty="0"/>
              <a:t>„</a:t>
            </a:r>
            <a:r>
              <a:rPr lang="sr-Latn-RS" i="1" dirty="0"/>
              <a:t>kucanjeRacuna</a:t>
            </a:r>
            <a:r>
              <a:rPr lang="sr-Latn-RS" dirty="0"/>
              <a:t>()</a:t>
            </a:r>
            <a:r>
              <a:rPr lang="sr-Cyrl-RS" dirty="0" smtClean="0"/>
              <a:t>“ - </a:t>
            </a:r>
            <a:r>
              <a:rPr lang="sr-Cyrl-RS" dirty="0"/>
              <a:t>куцања рачуна за </a:t>
            </a:r>
            <a:r>
              <a:rPr lang="sr-Cyrl-RS" dirty="0" smtClean="0"/>
              <a:t>столом</a:t>
            </a:r>
          </a:p>
          <a:p>
            <a:r>
              <a:rPr lang="sr-Cyrl-RS" dirty="0"/>
              <a:t>„ispis</a:t>
            </a:r>
            <a:r>
              <a:rPr lang="sr-Cyrl-RS" dirty="0" smtClean="0"/>
              <a:t>()“ – испис атрибута из класе на конзолу</a:t>
            </a:r>
            <a:endParaRPr lang="sr-Cyrl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8909" t="44810" r="9026" b="29243"/>
          <a:stretch/>
        </p:blipFill>
        <p:spPr bwMode="auto">
          <a:xfrm>
            <a:off x="3795694" y="3604305"/>
            <a:ext cx="6993879" cy="1997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29387" t="43170" r="33643" b="43347"/>
          <a:stretch/>
        </p:blipFill>
        <p:spPr bwMode="auto">
          <a:xfrm>
            <a:off x="7170488" y="2906208"/>
            <a:ext cx="4833784" cy="11136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05783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087" y="864108"/>
            <a:ext cx="4603562" cy="816723"/>
          </a:xfrm>
        </p:spPr>
        <p:txBody>
          <a:bodyPr/>
          <a:lstStyle/>
          <a:p>
            <a:pPr algn="just"/>
            <a:r>
              <a:rPr lang="en-US" b="1" dirty="0"/>
              <a:t>User Interface</a:t>
            </a:r>
            <a:endParaRPr lang="sr-Cyrl-R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human-machine interactions </a:t>
            </a:r>
            <a:endParaRPr lang="en-US" dirty="0" smtClean="0"/>
          </a:p>
          <a:p>
            <a:r>
              <a:rPr lang="en-US" dirty="0" smtClean="0"/>
              <a:t>goal</a:t>
            </a:r>
            <a:r>
              <a:rPr lang="en-US" dirty="0"/>
              <a:t>: simpler control of the machine by man </a:t>
            </a:r>
            <a:endParaRPr lang="en-US" dirty="0" smtClean="0"/>
          </a:p>
          <a:p>
            <a:r>
              <a:rPr lang="en-US" dirty="0" smtClean="0"/>
              <a:t>JavaFX </a:t>
            </a:r>
            <a:r>
              <a:rPr lang="en-US" dirty="0"/>
              <a:t>- a platform for creating desktop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436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397" y="918919"/>
            <a:ext cx="2594610" cy="1141109"/>
          </a:xfrm>
        </p:spPr>
        <p:txBody>
          <a:bodyPr>
            <a:noAutofit/>
          </a:bodyPr>
          <a:lstStyle/>
          <a:p>
            <a:r>
              <a:rPr lang="sr-Cyrl-RS" sz="2400" dirty="0" smtClean="0"/>
              <a:t>Имплементација </a:t>
            </a:r>
            <a:r>
              <a:rPr lang="ru-RU" sz="2400" i="1" dirty="0" err="1" smtClean="0"/>
              <a:t>JavaFX</a:t>
            </a:r>
            <a:r>
              <a:rPr lang="ru-RU" sz="2400" i="1" dirty="0" smtClean="0"/>
              <a:t>-</a:t>
            </a:r>
            <a:r>
              <a:rPr lang="ru-RU" sz="2400" dirty="0" smtClean="0"/>
              <a:t>а у </a:t>
            </a:r>
            <a:r>
              <a:rPr lang="ru-RU" sz="2400" dirty="0" err="1" smtClean="0"/>
              <a:t>апликацији</a:t>
            </a:r>
            <a:r>
              <a:rPr lang="sr-Cyrl-RS" sz="2400" dirty="0" smtClean="0"/>
              <a:t>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227" y="872359"/>
            <a:ext cx="7315200" cy="2375337"/>
          </a:xfrm>
        </p:spPr>
        <p:txBody>
          <a:bodyPr/>
          <a:lstStyle/>
          <a:p>
            <a:r>
              <a:rPr lang="sr-Latn-RS" i="1" dirty="0" smtClean="0"/>
              <a:t>stage</a:t>
            </a:r>
            <a:r>
              <a:rPr lang="sr-Cyrl-RS" dirty="0" smtClean="0"/>
              <a:t> </a:t>
            </a:r>
            <a:r>
              <a:rPr lang="sr-Cyrl-RS" dirty="0"/>
              <a:t>у који се смешта </a:t>
            </a:r>
            <a:r>
              <a:rPr lang="sr-Latn-RS" i="1" dirty="0" smtClean="0"/>
              <a:t>scene</a:t>
            </a:r>
            <a:r>
              <a:rPr lang="sr-Cyrl-RS" i="1" dirty="0" smtClean="0"/>
              <a:t> -&gt; </a:t>
            </a:r>
            <a:r>
              <a:rPr lang="sr-Cyrl-RS" dirty="0" smtClean="0"/>
              <a:t>ту се налазе </a:t>
            </a:r>
            <a:r>
              <a:rPr lang="sr-Latn-RS" i="1" dirty="0"/>
              <a:t>box</a:t>
            </a:r>
            <a:r>
              <a:rPr lang="sr-Cyrl-RS" dirty="0" smtClean="0"/>
              <a:t>-еви </a:t>
            </a:r>
            <a:r>
              <a:rPr lang="sr-Cyrl-RS" dirty="0"/>
              <a:t>који садрже </a:t>
            </a:r>
            <a:r>
              <a:rPr lang="sr-Cyrl-RS" dirty="0" smtClean="0"/>
              <a:t>податке</a:t>
            </a:r>
          </a:p>
          <a:p>
            <a:r>
              <a:rPr lang="sr-Cyrl-RS" dirty="0" smtClean="0"/>
              <a:t>слике – контрола висине, коришћење као дугме..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1349" t="72571" r="27910" b="16050"/>
          <a:stretch/>
        </p:blipFill>
        <p:spPr bwMode="auto">
          <a:xfrm>
            <a:off x="4507897" y="2884476"/>
            <a:ext cx="4625975" cy="726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31614" t="33863" r="32275" b="26396"/>
          <a:stretch/>
        </p:blipFill>
        <p:spPr bwMode="auto">
          <a:xfrm>
            <a:off x="7125317" y="3460531"/>
            <a:ext cx="4017109" cy="2689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59755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/>
          <a:srcRect l="29630" t="25632" r="16402" b="15814"/>
          <a:stretch/>
        </p:blipFill>
        <p:spPr bwMode="auto">
          <a:xfrm>
            <a:off x="4372304" y="1203345"/>
            <a:ext cx="6432330" cy="4204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7656" y="908409"/>
            <a:ext cx="3247696" cy="1498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sz="2400" smtClean="0"/>
              <a:t>Имплементација </a:t>
            </a:r>
            <a:r>
              <a:rPr lang="ru-RU" sz="2400" i="1" smtClean="0"/>
              <a:t>JavaFX-</a:t>
            </a:r>
            <a:r>
              <a:rPr lang="ru-RU" sz="2400" smtClean="0"/>
              <a:t>а у апликацији</a:t>
            </a:r>
            <a:r>
              <a:rPr lang="sr-Cyrl-RS" sz="240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93447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7656" y="908409"/>
            <a:ext cx="3247696" cy="1498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sz="2400" smtClean="0"/>
              <a:t>Имплементација </a:t>
            </a:r>
            <a:r>
              <a:rPr lang="ru-RU" sz="2400" i="1" smtClean="0"/>
              <a:t>JavaFX-</a:t>
            </a:r>
            <a:r>
              <a:rPr lang="ru-RU" sz="2400" smtClean="0"/>
              <a:t>а у апликацији</a:t>
            </a:r>
            <a:r>
              <a:rPr lang="sr-Cyrl-RS" sz="2400" smtClean="0"/>
              <a:t> 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34259" t="26572" r="25662" b="26396"/>
          <a:stretch/>
        </p:blipFill>
        <p:spPr bwMode="auto">
          <a:xfrm>
            <a:off x="4801935" y="1657639"/>
            <a:ext cx="5424630" cy="3484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7656" y="2406869"/>
            <a:ext cx="2963916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/>
              <a:t>„</a:t>
            </a:r>
            <a:r>
              <a:rPr lang="sr-Latn-RS" sz="1800" i="1" dirty="0"/>
              <a:t>prozorZaPrikazStolova</a:t>
            </a:r>
            <a:r>
              <a:rPr lang="sr-Latn-RS" sz="1800" i="1" dirty="0" smtClean="0"/>
              <a:t>()</a:t>
            </a:r>
            <a:r>
              <a:rPr lang="sr-Latn-RS" sz="1800" dirty="0" smtClean="0"/>
              <a:t>“</a:t>
            </a:r>
            <a:endParaRPr lang="sr-Cyrl-RS" sz="1800" dirty="0" smtClean="0"/>
          </a:p>
          <a:p>
            <a:pPr lvl="1"/>
            <a:r>
              <a:rPr lang="sr-Cyrl-RS" dirty="0"/>
              <a:t>приказ 9 </a:t>
            </a:r>
            <a:r>
              <a:rPr lang="sr-Cyrl-RS" dirty="0" smtClean="0"/>
              <a:t>столова</a:t>
            </a:r>
          </a:p>
          <a:p>
            <a:r>
              <a:rPr lang="sr-Cyrl-RS" sz="1800" dirty="0"/>
              <a:t>к</a:t>
            </a:r>
            <a:r>
              <a:rPr lang="sr-Cyrl-RS" sz="1800" dirty="0" smtClean="0"/>
              <a:t>ликом на сто – прозор за куцање рачуна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019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7656" y="908409"/>
            <a:ext cx="3247696" cy="1498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sz="2400" smtClean="0"/>
              <a:t>Имплементација </a:t>
            </a:r>
            <a:r>
              <a:rPr lang="ru-RU" sz="2400" i="1" smtClean="0"/>
              <a:t>JavaFX-</a:t>
            </a:r>
            <a:r>
              <a:rPr lang="ru-RU" sz="2400" smtClean="0"/>
              <a:t>а у апликацији</a:t>
            </a:r>
            <a:r>
              <a:rPr lang="sr-Cyrl-RS" sz="2400" smtClean="0"/>
              <a:t> </a:t>
            </a: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7656" y="2406869"/>
            <a:ext cx="3247696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 smtClean="0"/>
              <a:t>падајућег менија</a:t>
            </a:r>
          </a:p>
          <a:p>
            <a:pPr lvl="1"/>
            <a:r>
              <a:rPr lang="sr-Cyrl-RS" dirty="0"/>
              <a:t>3 основне </a:t>
            </a:r>
            <a:r>
              <a:rPr lang="sr-Cyrl-RS" dirty="0" smtClean="0"/>
              <a:t>опције</a:t>
            </a:r>
          </a:p>
          <a:p>
            <a:pPr lvl="1"/>
            <a:r>
              <a:rPr lang="sr-Cyrl-RS" dirty="0"/>
              <a:t>о</a:t>
            </a:r>
            <a:r>
              <a:rPr lang="sr-Cyrl-RS" dirty="0" smtClean="0"/>
              <a:t>сновна опција може да има и друге опције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31763" t="37316" r="25462" b="39677"/>
          <a:stretch/>
        </p:blipFill>
        <p:spPr bwMode="auto">
          <a:xfrm>
            <a:off x="3870939" y="1107003"/>
            <a:ext cx="5598882" cy="2044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l="31763" t="60816" r="25462" b="10271"/>
          <a:stretch/>
        </p:blipFill>
        <p:spPr bwMode="auto">
          <a:xfrm>
            <a:off x="5896304" y="3344918"/>
            <a:ext cx="5192110" cy="2168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18347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882" y="783617"/>
            <a:ext cx="2947482" cy="948260"/>
          </a:xfrm>
        </p:spPr>
        <p:txBody>
          <a:bodyPr/>
          <a:lstStyle/>
          <a:p>
            <a:r>
              <a:rPr lang="en-US" dirty="0" smtClean="0"/>
              <a:t>The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888" y="1731877"/>
            <a:ext cx="7315200" cy="3800304"/>
          </a:xfrm>
        </p:spPr>
        <p:txBody>
          <a:bodyPr/>
          <a:lstStyle/>
          <a:p>
            <a:pPr algn="just"/>
            <a:r>
              <a:rPr lang="en-US" sz="2800" b="1" dirty="0" smtClean="0"/>
              <a:t>Introduction</a:t>
            </a:r>
            <a:endParaRPr lang="en-US" sz="2800" b="1" dirty="0"/>
          </a:p>
          <a:p>
            <a:pPr algn="just"/>
            <a:r>
              <a:rPr lang="en-US" sz="2800" b="1" dirty="0" smtClean="0"/>
              <a:t>Project Development</a:t>
            </a:r>
            <a:endParaRPr lang="sr-Cyrl-RS" sz="2800" b="1" dirty="0" smtClean="0"/>
          </a:p>
          <a:p>
            <a:pPr algn="just"/>
            <a:r>
              <a:rPr lang="en-US" sz="2800" b="1" dirty="0" smtClean="0"/>
              <a:t>User Interface</a:t>
            </a:r>
            <a:endParaRPr lang="sr-Cyrl-RS" sz="2800" b="1" dirty="0" smtClean="0"/>
          </a:p>
          <a:p>
            <a:pPr algn="just"/>
            <a:r>
              <a:rPr lang="en-US" sz="2800" b="1" dirty="0" smtClean="0"/>
              <a:t>Final </a:t>
            </a:r>
            <a:r>
              <a:rPr lang="en-US" sz="2800" b="1" dirty="0"/>
              <a:t>Appearance of the </a:t>
            </a:r>
            <a:r>
              <a:rPr lang="en-US" sz="2800" b="1" dirty="0" smtClean="0"/>
              <a:t>App</a:t>
            </a:r>
          </a:p>
          <a:p>
            <a:pPr algn="just"/>
            <a:r>
              <a:rPr lang="en-US" sz="2800" b="1" dirty="0" smtClean="0"/>
              <a:t>Conclusion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35" y="4016605"/>
            <a:ext cx="2365155" cy="17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169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287" y="864108"/>
            <a:ext cx="7499161" cy="877683"/>
          </a:xfrm>
        </p:spPr>
        <p:txBody>
          <a:bodyPr/>
          <a:lstStyle/>
          <a:p>
            <a:pPr algn="just"/>
            <a:r>
              <a:rPr lang="en-US" b="1" dirty="0"/>
              <a:t>Final Appearance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2985" y="1741791"/>
            <a:ext cx="7516049" cy="2507453"/>
          </a:xfrm>
        </p:spPr>
        <p:txBody>
          <a:bodyPr/>
          <a:lstStyle/>
          <a:p>
            <a:r>
              <a:rPr lang="sr-Cyrl-RS" dirty="0" smtClean="0"/>
              <a:t>Слике изгледа апликације са којом крајњи корисник има додир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786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48914" y="2425997"/>
            <a:ext cx="3193992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 smtClean="0"/>
              <a:t>главна страница</a:t>
            </a:r>
          </a:p>
          <a:p>
            <a:r>
              <a:rPr lang="sr-Cyrl-RS" dirty="0"/>
              <a:t>м</a:t>
            </a:r>
            <a:r>
              <a:rPr lang="sr-Cyrl-RS" dirty="0" smtClean="0"/>
              <a:t>енаџерска страница</a:t>
            </a:r>
          </a:p>
          <a:p>
            <a:r>
              <a:rPr lang="sr-Cyrl-RS" dirty="0"/>
              <a:t>п</a:t>
            </a:r>
            <a:r>
              <a:rPr lang="sr-Cyrl-RS" dirty="0" smtClean="0"/>
              <a:t>адајући </a:t>
            </a:r>
            <a:r>
              <a:rPr lang="sr-Cyrl-RS" dirty="0"/>
              <a:t>мени за опције уређивања ценовника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26693" t="2116" r="26476" b="18402"/>
          <a:stretch/>
        </p:blipFill>
        <p:spPr bwMode="auto">
          <a:xfrm>
            <a:off x="4411010" y="523534"/>
            <a:ext cx="3369979" cy="3291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26714" t="2283" r="26798" b="21918"/>
          <a:stretch/>
        </p:blipFill>
        <p:spPr bwMode="auto">
          <a:xfrm>
            <a:off x="7935497" y="2738820"/>
            <a:ext cx="3384145" cy="3336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1770" y="1291711"/>
            <a:ext cx="3280147" cy="87768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Final Appearance of the App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5"/>
          <a:srcRect l="26610" t="2116" r="26647" b="68243"/>
          <a:stretch/>
        </p:blipFill>
        <p:spPr bwMode="auto">
          <a:xfrm>
            <a:off x="4130784" y="3976020"/>
            <a:ext cx="4361574" cy="1650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36164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48914" y="2425997"/>
            <a:ext cx="3108989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/>
              <a:t>п</a:t>
            </a:r>
            <a:r>
              <a:rPr lang="sr-Cyrl-RS" dirty="0" smtClean="0"/>
              <a:t>риказ </a:t>
            </a:r>
            <a:r>
              <a:rPr lang="sr-Cyrl-RS" dirty="0"/>
              <a:t>артикала који се налазе у </a:t>
            </a:r>
            <a:r>
              <a:rPr lang="sr-Cyrl-RS" dirty="0" smtClean="0"/>
              <a:t>ценовнику</a:t>
            </a:r>
          </a:p>
          <a:p>
            <a:r>
              <a:rPr lang="sr-Cyrl-RS" dirty="0"/>
              <a:t>б</a:t>
            </a:r>
            <a:r>
              <a:rPr lang="sr-Cyrl-RS" dirty="0" smtClean="0"/>
              <a:t>рисање </a:t>
            </a:r>
            <a:r>
              <a:rPr lang="sr-Cyrl-RS" dirty="0"/>
              <a:t>артикала</a:t>
            </a:r>
            <a:r>
              <a:rPr lang="sr-Cyrl-RS" dirty="0" smtClean="0"/>
              <a:t> </a:t>
            </a:r>
            <a:r>
              <a:rPr lang="sr-Cyrl-RS" dirty="0"/>
              <a:t>из базе података </a:t>
            </a:r>
            <a:endParaRPr lang="sr-Cyrl-RS" dirty="0" smtClean="0"/>
          </a:p>
          <a:p>
            <a:r>
              <a:rPr lang="sr-Cyrl-RS" dirty="0"/>
              <a:t>д</a:t>
            </a:r>
            <a:r>
              <a:rPr lang="sr-Cyrl-RS" dirty="0" smtClean="0"/>
              <a:t>одавање артикла </a:t>
            </a:r>
            <a:r>
              <a:rPr lang="sr-Cyrl-RS" dirty="0"/>
              <a:t>у базу података</a:t>
            </a:r>
            <a:endParaRPr lang="sr-Cyrl-R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3911" y="1210479"/>
            <a:ext cx="3193992" cy="87768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Final Appearance of the App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26661" t="2169" r="54041" b="34131"/>
          <a:stretch/>
        </p:blipFill>
        <p:spPr bwMode="auto">
          <a:xfrm>
            <a:off x="4660516" y="664939"/>
            <a:ext cx="2013553" cy="3522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26690" t="2266" r="55851" b="33623"/>
          <a:stretch/>
        </p:blipFill>
        <p:spPr bwMode="auto">
          <a:xfrm>
            <a:off x="7012437" y="1199074"/>
            <a:ext cx="1802853" cy="3602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/>
          <a:srcRect l="26864" t="2266" r="42287" b="83643"/>
          <a:stretch/>
        </p:blipFill>
        <p:spPr bwMode="auto">
          <a:xfrm>
            <a:off x="6195081" y="5043044"/>
            <a:ext cx="3437564" cy="858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/>
          <a:srcRect l="29502" t="11336" r="39567" b="72033"/>
          <a:stretch/>
        </p:blipFill>
        <p:spPr bwMode="auto">
          <a:xfrm>
            <a:off x="9153657" y="3266628"/>
            <a:ext cx="2533845" cy="842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7647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48914" y="2425997"/>
            <a:ext cx="3108989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/>
              <a:t>п</a:t>
            </a:r>
            <a:r>
              <a:rPr lang="sr-Cyrl-RS" dirty="0" smtClean="0"/>
              <a:t>адајући </a:t>
            </a:r>
            <a:r>
              <a:rPr lang="sr-Cyrl-RS" dirty="0"/>
              <a:t>мени за опције уређивања </a:t>
            </a:r>
            <a:r>
              <a:rPr lang="sr-Cyrl-RS" dirty="0" smtClean="0"/>
              <a:t>конобара</a:t>
            </a:r>
          </a:p>
          <a:p>
            <a:r>
              <a:rPr lang="sr-Cyrl-RS" dirty="0"/>
              <a:t>п</a:t>
            </a:r>
            <a:r>
              <a:rPr lang="sr-Cyrl-RS" dirty="0" smtClean="0"/>
              <a:t>адајући </a:t>
            </a:r>
            <a:r>
              <a:rPr lang="sr-Cyrl-RS" dirty="0"/>
              <a:t>мени за приказивање историје </a:t>
            </a:r>
            <a:r>
              <a:rPr lang="sr-Cyrl-RS" dirty="0" smtClean="0"/>
              <a:t>рачуна</a:t>
            </a:r>
          </a:p>
          <a:p>
            <a:r>
              <a:rPr lang="sr-Cyrl-RS" dirty="0"/>
              <a:t>с</a:t>
            </a:r>
            <a:r>
              <a:rPr lang="sr-Cyrl-RS" dirty="0" smtClean="0"/>
              <a:t>траница </a:t>
            </a:r>
            <a:r>
              <a:rPr lang="sr-Cyrl-RS" dirty="0"/>
              <a:t>за приказ историје рачуна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8914" y="1186608"/>
            <a:ext cx="3193992" cy="87768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Final Appearance of the App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26863" t="1964" r="26902" b="76125"/>
          <a:stretch/>
        </p:blipFill>
        <p:spPr bwMode="auto">
          <a:xfrm>
            <a:off x="4304233" y="1193757"/>
            <a:ext cx="5007933" cy="13077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26608" t="1966" r="26478" b="84280"/>
          <a:stretch/>
        </p:blipFill>
        <p:spPr bwMode="auto">
          <a:xfrm>
            <a:off x="5062372" y="2684965"/>
            <a:ext cx="4463164" cy="8465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5"/>
          <a:srcRect l="29327" t="11486" r="47216" b="36725"/>
          <a:stretch/>
        </p:blipFill>
        <p:spPr bwMode="auto">
          <a:xfrm>
            <a:off x="8641572" y="3033350"/>
            <a:ext cx="2488433" cy="3199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63933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48914" y="2425997"/>
            <a:ext cx="3108989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/>
              <a:t>к</a:t>
            </a:r>
            <a:r>
              <a:rPr lang="sr-Cyrl-RS" dirty="0" smtClean="0"/>
              <a:t>онобар страница</a:t>
            </a:r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8914" y="1186608"/>
            <a:ext cx="3193992" cy="877683"/>
          </a:xfrm>
        </p:spPr>
        <p:txBody>
          <a:bodyPr>
            <a:normAutofit/>
          </a:bodyPr>
          <a:lstStyle/>
          <a:p>
            <a:r>
              <a:rPr lang="sr-Cyrl-RS" sz="2400" dirty="0" smtClean="0"/>
              <a:t>Приказ Коначног Изгледа Апликације</a:t>
            </a:r>
            <a:endParaRPr lang="en-US" sz="2400" dirty="0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24399" t="1058" r="27837" b="6918"/>
          <a:stretch/>
        </p:blipFill>
        <p:spPr bwMode="auto">
          <a:xfrm>
            <a:off x="5383847" y="1050492"/>
            <a:ext cx="4674553" cy="4757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90480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48914" y="2425997"/>
            <a:ext cx="3108989" cy="2375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 smtClean="0"/>
              <a:t>приказ странице за куцање рачуна</a:t>
            </a:r>
          </a:p>
          <a:p>
            <a:r>
              <a:rPr lang="sr-Cyrl-RS" dirty="0" smtClean="0"/>
              <a:t>бирање конобара приликом куцања рачуна</a:t>
            </a:r>
          </a:p>
          <a:p>
            <a:r>
              <a:rPr lang="sr-Cyrl-RS" dirty="0" smtClean="0"/>
              <a:t>брисање артикла са рачуна</a:t>
            </a:r>
          </a:p>
          <a:p>
            <a:r>
              <a:rPr lang="sr-Cyrl-RS" dirty="0" smtClean="0"/>
              <a:t>издавање рачуна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79563" y="3244334"/>
            <a:ext cx="183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приказ 9 столова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6412" y="1400300"/>
            <a:ext cx="3193992" cy="87768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Final Appearance of the App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8478" t="11939" r="48745" b="56481"/>
          <a:stretch/>
        </p:blipFill>
        <p:spPr bwMode="auto">
          <a:xfrm>
            <a:off x="4415975" y="827043"/>
            <a:ext cx="2312276" cy="1813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/>
          <a:srcRect l="28389" t="11334" r="47639" b="34262"/>
          <a:stretch/>
        </p:blipFill>
        <p:spPr bwMode="auto">
          <a:xfrm>
            <a:off x="9203206" y="781894"/>
            <a:ext cx="2158477" cy="2831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 rotWithShape="1">
          <a:blip r:embed="rId5"/>
          <a:srcRect l="25674" t="7557" r="51636" b="53157"/>
          <a:stretch/>
        </p:blipFill>
        <p:spPr bwMode="auto">
          <a:xfrm>
            <a:off x="6134319" y="1400300"/>
            <a:ext cx="2599778" cy="248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6"/>
          <a:srcRect l="26015" t="7255" r="51891" b="52703"/>
          <a:stretch/>
        </p:blipFill>
        <p:spPr bwMode="auto">
          <a:xfrm>
            <a:off x="3927012" y="3244334"/>
            <a:ext cx="2138320" cy="2124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7"/>
          <a:srcRect l="25674" t="7255" r="51721" b="53432"/>
          <a:stretch/>
        </p:blipFill>
        <p:spPr bwMode="auto">
          <a:xfrm>
            <a:off x="8068330" y="4059626"/>
            <a:ext cx="2214114" cy="2141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87121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127" y="864108"/>
            <a:ext cx="2947482" cy="826883"/>
          </a:xfrm>
        </p:spPr>
        <p:txBody>
          <a:bodyPr/>
          <a:lstStyle/>
          <a:p>
            <a:pPr algn="just"/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realization of the application is the aspiration to make the software itself so that it represents a model of the real world</a:t>
            </a:r>
          </a:p>
          <a:p>
            <a:r>
              <a:rPr lang="en-US" dirty="0"/>
              <a:t>way of thinking -&gt; very similar to human</a:t>
            </a:r>
          </a:p>
          <a:p>
            <a:r>
              <a:rPr lang="en-US" dirty="0"/>
              <a:t>the rights that the user has in the application</a:t>
            </a:r>
          </a:p>
          <a:p>
            <a:r>
              <a:rPr lang="en-US" dirty="0"/>
              <a:t>OOP concepts are explained in a practical way through the application "Restaurant"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849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Thank you for your time!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sr-Cyrl-RS" dirty="0" smtClean="0"/>
              <a:t>02.06.2021.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214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458" y="897899"/>
            <a:ext cx="2502819" cy="8980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basically object-oriented programming?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is it used for?</a:t>
            </a:r>
          </a:p>
          <a:p>
            <a:r>
              <a:rPr lang="en-US" dirty="0" smtClean="0"/>
              <a:t>What </a:t>
            </a:r>
            <a:r>
              <a:rPr lang="en-US" dirty="0"/>
              <a:t>are its 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651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88" y="864108"/>
            <a:ext cx="2396359" cy="8980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much more important than the functions themselves</a:t>
            </a:r>
          </a:p>
          <a:p>
            <a:r>
              <a:rPr lang="en-US" dirty="0"/>
              <a:t>the notion of object and class</a:t>
            </a:r>
          </a:p>
          <a:p>
            <a:r>
              <a:rPr lang="en-US" dirty="0"/>
              <a:t>possibility of inheritance -&gt; memory saving</a:t>
            </a:r>
          </a:p>
          <a:p>
            <a:r>
              <a:rPr lang="en-US" dirty="0"/>
              <a:t>essential teamwork -&gt; saving time</a:t>
            </a:r>
          </a:p>
          <a:p>
            <a:r>
              <a:rPr lang="en-US" dirty="0"/>
              <a:t>more popular languages ​​- Java, C ++,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643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407" y="864108"/>
            <a:ext cx="4054921" cy="954532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/>
              <a:t>Project Development</a:t>
            </a:r>
            <a:endParaRPr lang="sr-Cyrl-R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we divide a large project into several smaller parts </a:t>
            </a:r>
            <a:endParaRPr lang="en-US" dirty="0" smtClean="0"/>
          </a:p>
          <a:p>
            <a:r>
              <a:rPr lang="en-US" dirty="0" smtClean="0"/>
              <a:t>managerial </a:t>
            </a:r>
            <a:r>
              <a:rPr lang="en-US" dirty="0"/>
              <a:t>and waiter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572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906" y="864108"/>
            <a:ext cx="6127562" cy="1080883"/>
          </a:xfrm>
        </p:spPr>
        <p:txBody>
          <a:bodyPr/>
          <a:lstStyle/>
          <a:p>
            <a:pPr algn="just"/>
            <a:r>
              <a:rPr lang="en-US" b="1" dirty="0"/>
              <a:t>Project Development</a:t>
            </a:r>
            <a:endParaRPr lang="sr-Cyrl-R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Java virtual machine?</a:t>
            </a:r>
          </a:p>
          <a:p>
            <a:r>
              <a:rPr lang="en-US" dirty="0"/>
              <a:t>models - simplified versions of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232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819" y="622649"/>
            <a:ext cx="7726981" cy="56035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6432" y="1203345"/>
            <a:ext cx="3480881" cy="1251501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/>
              <a:t>Project Development</a:t>
            </a:r>
            <a:endParaRPr lang="sr-Cyrl-R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742" y="2679858"/>
            <a:ext cx="3718824" cy="372502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sz="1800" i="1" dirty="0"/>
              <a:t>Unified Modelling Language </a:t>
            </a:r>
            <a:endParaRPr lang="sr-Cyrl-RS" sz="1800" i="1" dirty="0" smtClean="0"/>
          </a:p>
          <a:p>
            <a:r>
              <a:rPr lang="en-US" sz="1800" i="1" dirty="0" smtClean="0"/>
              <a:t>UML</a:t>
            </a:r>
            <a:r>
              <a:rPr lang="sr-Cyrl-RS" sz="1800" i="1" dirty="0" smtClean="0"/>
              <a:t> </a:t>
            </a:r>
            <a:r>
              <a:rPr lang="en-US" sz="1800" dirty="0" err="1" smtClean="0"/>
              <a:t>diagams</a:t>
            </a:r>
            <a:endParaRPr lang="sr-Cyrl-RS" sz="1800" dirty="0" smtClean="0"/>
          </a:p>
          <a:p>
            <a:r>
              <a:rPr lang="en-US" sz="1800" dirty="0"/>
              <a:t>things and relations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9556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123" y="864108"/>
            <a:ext cx="2927145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r>
              <a:rPr lang="sr-Cyrl-CS" sz="2400" dirty="0" smtClean="0"/>
              <a:t> </a:t>
            </a:r>
            <a:r>
              <a:rPr lang="sr-Cyrl-CS" sz="2400" dirty="0"/>
              <a:t>„</a:t>
            </a:r>
            <a:r>
              <a:rPr lang="sr-Latn-RS" sz="2400" dirty="0"/>
              <a:t>Menadzer.java“</a:t>
            </a:r>
            <a:r>
              <a:rPr lang="sr-Latn-RS" sz="2800" dirty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924720"/>
          </a:xfrm>
        </p:spPr>
        <p:txBody>
          <a:bodyPr/>
          <a:lstStyle/>
          <a:p>
            <a:r>
              <a:rPr lang="sr-Cyrl-RS" dirty="0"/>
              <a:t>наслеђују класу „</a:t>
            </a:r>
            <a:r>
              <a:rPr lang="sr-Latn-RS" i="1" dirty="0"/>
              <a:t>Osoba.java</a:t>
            </a:r>
            <a:r>
              <a:rPr lang="sr-Cyrl-RS" dirty="0" smtClean="0"/>
              <a:t>“ </a:t>
            </a:r>
          </a:p>
          <a:p>
            <a:pPr lvl="1"/>
            <a:r>
              <a:rPr lang="sr-Cyrl-RS" dirty="0" smtClean="0"/>
              <a:t>атрибути: </a:t>
            </a:r>
            <a:r>
              <a:rPr lang="sr-Cyrl-RS" dirty="0"/>
              <a:t>име и презиме </a:t>
            </a:r>
          </a:p>
          <a:p>
            <a:pPr lvl="1"/>
            <a:r>
              <a:rPr lang="sr-Cyrl-RS" dirty="0" smtClean="0"/>
              <a:t>метода: представљање</a:t>
            </a:r>
          </a:p>
          <a:p>
            <a:r>
              <a:rPr lang="sr-Cyrl-RS" dirty="0"/>
              <a:t>„</a:t>
            </a:r>
            <a:r>
              <a:rPr lang="sr-Latn-RS" i="1" dirty="0"/>
              <a:t>prozor</a:t>
            </a:r>
            <a:r>
              <a:rPr lang="sr-Cyrl-RS" i="1" dirty="0"/>
              <a:t>()</a:t>
            </a:r>
            <a:r>
              <a:rPr lang="sr-Latn-RS" dirty="0"/>
              <a:t>“ </a:t>
            </a:r>
            <a:r>
              <a:rPr lang="sr-Cyrl-RS" dirty="0" smtClean="0"/>
              <a:t> - отварање менаџерског дела апликације</a:t>
            </a:r>
          </a:p>
          <a:p>
            <a:pPr lvl="1"/>
            <a:r>
              <a:rPr lang="sr-Cyrl-RS" dirty="0"/>
              <a:t>додавања пића, хране, конобара у базу </a:t>
            </a:r>
            <a:r>
              <a:rPr lang="sr-Cyrl-RS" dirty="0" smtClean="0"/>
              <a:t>података</a:t>
            </a:r>
          </a:p>
          <a:p>
            <a:pPr lvl="1"/>
            <a:r>
              <a:rPr lang="sr-Cyrl-RS" dirty="0" smtClean="0"/>
              <a:t>приказ </a:t>
            </a:r>
            <a:r>
              <a:rPr lang="sr-Cyrl-RS" dirty="0"/>
              <a:t>историје рачуна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4" t="39067" r="29045" b="47983"/>
          <a:stretch/>
        </p:blipFill>
        <p:spPr bwMode="auto">
          <a:xfrm>
            <a:off x="7118130" y="4284946"/>
            <a:ext cx="4569373" cy="2031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92279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123" y="864108"/>
            <a:ext cx="2927145" cy="1080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Class</a:t>
            </a:r>
            <a:r>
              <a:rPr lang="sr-Cyrl-CS" sz="2400" dirty="0" smtClean="0"/>
              <a:t> </a:t>
            </a:r>
            <a:r>
              <a:rPr lang="sr-Cyrl-CS" sz="2400" dirty="0"/>
              <a:t>„</a:t>
            </a:r>
            <a:r>
              <a:rPr lang="sr-Latn-RS" sz="2400" dirty="0"/>
              <a:t>Menadzer.java“</a:t>
            </a:r>
            <a:r>
              <a:rPr lang="sr-Latn-RS" sz="2800" dirty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28383"/>
            <a:ext cx="7315200" cy="3924720"/>
          </a:xfrm>
        </p:spPr>
        <p:txBody>
          <a:bodyPr/>
          <a:lstStyle/>
          <a:p>
            <a:r>
              <a:rPr lang="sr-Cyrl-RS" dirty="0" smtClean="0"/>
              <a:t>приказ историје рачуна</a:t>
            </a:r>
          </a:p>
          <a:p>
            <a:r>
              <a:rPr lang="sr-Latn-RS" dirty="0" smtClean="0"/>
              <a:t>„</a:t>
            </a:r>
            <a:r>
              <a:rPr lang="sr-Latn-RS" i="1" dirty="0"/>
              <a:t>istorijaRacuna()“ </a:t>
            </a:r>
            <a:r>
              <a:rPr lang="sr-Cyrl-RS" dirty="0"/>
              <a:t> </a:t>
            </a:r>
            <a:r>
              <a:rPr lang="sr-Cyrl-RS" dirty="0" smtClean="0"/>
              <a:t>- рачун се уписује </a:t>
            </a:r>
            <a:r>
              <a:rPr lang="sr-Cyrl-RS" dirty="0"/>
              <a:t>у датотеку „</a:t>
            </a:r>
            <a:r>
              <a:rPr lang="sr-Latn-RS" i="1" dirty="0"/>
              <a:t>racuni.txt</a:t>
            </a:r>
            <a:r>
              <a:rPr lang="sr-Cyrl-RS" dirty="0"/>
              <a:t>“</a:t>
            </a:r>
            <a:r>
              <a:rPr lang="sr-Cyrl-RS" dirty="0" smtClean="0"/>
              <a:t>	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8556" t="38959" r="16134" b="26916"/>
          <a:stretch/>
        </p:blipFill>
        <p:spPr bwMode="auto">
          <a:xfrm>
            <a:off x="5612524" y="2812882"/>
            <a:ext cx="5938346" cy="2480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50170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2927</TotalTime>
  <Words>527</Words>
  <Application>Microsoft Office PowerPoint</Application>
  <PresentationFormat>Widescreen</PresentationFormat>
  <Paragraphs>109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Candara</vt:lpstr>
      <vt:lpstr>Times New Roman</vt:lpstr>
      <vt:lpstr>Wingdings 2</vt:lpstr>
      <vt:lpstr>Frame</vt:lpstr>
      <vt:lpstr> Concepts of Object Oriented Programming Explained Through a Project</vt:lpstr>
      <vt:lpstr>The Content</vt:lpstr>
      <vt:lpstr>Introduction </vt:lpstr>
      <vt:lpstr>Introduction </vt:lpstr>
      <vt:lpstr>Project Development</vt:lpstr>
      <vt:lpstr>Project Development</vt:lpstr>
      <vt:lpstr>Project Development</vt:lpstr>
      <vt:lpstr>Class „Menadzer.java“ </vt:lpstr>
      <vt:lpstr>Class „Menadzer.java“ </vt:lpstr>
      <vt:lpstr>Class  „Konobar.java“</vt:lpstr>
      <vt:lpstr>Class  „Konobar.java“</vt:lpstr>
      <vt:lpstr>Class „GotoviProizvodi.java“</vt:lpstr>
      <vt:lpstr>Class „Cenovnik.java“</vt:lpstr>
      <vt:lpstr>Class  „Racun.java“</vt:lpstr>
      <vt:lpstr>User Interface</vt:lpstr>
      <vt:lpstr>Имплементација JavaFX-а у апликацији </vt:lpstr>
      <vt:lpstr>PowerPoint Presentation</vt:lpstr>
      <vt:lpstr>PowerPoint Presentation</vt:lpstr>
      <vt:lpstr>PowerPoint Presentation</vt:lpstr>
      <vt:lpstr>Final Appearance of the App</vt:lpstr>
      <vt:lpstr>Final Appearance of the App</vt:lpstr>
      <vt:lpstr>Final Appearance of the App</vt:lpstr>
      <vt:lpstr>Final Appearance of the App</vt:lpstr>
      <vt:lpstr>Приказ Коначног Изгледа Апликације</vt:lpstr>
      <vt:lpstr>Final Appearance of the App</vt:lpstr>
      <vt:lpstr>Conclusion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Dušica Trbović</dc:creator>
  <cp:lastModifiedBy>Dušica Trbović</cp:lastModifiedBy>
  <cp:revision>19</cp:revision>
  <dcterms:created xsi:type="dcterms:W3CDTF">2021-05-30T14:56:10Z</dcterms:created>
  <dcterms:modified xsi:type="dcterms:W3CDTF">2021-10-18T16:35:37Z</dcterms:modified>
</cp:coreProperties>
</file>